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56A3-8996-4705-9F2E-49CCB9CD4A77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7154A03-97ED-4F40-A8C4-39A0F7CABC8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56A3-8996-4705-9F2E-49CCB9CD4A77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4A03-97ED-4F40-A8C4-39A0F7CABC8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56A3-8996-4705-9F2E-49CCB9CD4A77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4A03-97ED-4F40-A8C4-39A0F7CABC8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56A3-8996-4705-9F2E-49CCB9CD4A77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SV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7154A03-97ED-4F40-A8C4-39A0F7CABC8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56A3-8996-4705-9F2E-49CCB9CD4A77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4A03-97ED-4F40-A8C4-39A0F7CABC8D}" type="slidenum">
              <a:rPr lang="es-SV" smtClean="0"/>
              <a:t>‹Nº›</a:t>
            </a:fld>
            <a:endParaRPr lang="es-SV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56A3-8996-4705-9F2E-49CCB9CD4A77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4A03-97ED-4F40-A8C4-39A0F7CABC8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56A3-8996-4705-9F2E-49CCB9CD4A77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7154A03-97ED-4F40-A8C4-39A0F7CABC8D}" type="slidenum">
              <a:rPr lang="es-SV" smtClean="0"/>
              <a:t>‹Nº›</a:t>
            </a:fld>
            <a:endParaRPr lang="es-SV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56A3-8996-4705-9F2E-49CCB9CD4A77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4A03-97ED-4F40-A8C4-39A0F7CABC8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56A3-8996-4705-9F2E-49CCB9CD4A77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4A03-97ED-4F40-A8C4-39A0F7CABC8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56A3-8996-4705-9F2E-49CCB9CD4A77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4A03-97ED-4F40-A8C4-39A0F7CABC8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56A3-8996-4705-9F2E-49CCB9CD4A77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4A03-97ED-4F40-A8C4-39A0F7CABC8D}" type="slidenum">
              <a:rPr lang="es-SV" smtClean="0"/>
              <a:t>‹Nº›</a:t>
            </a:fld>
            <a:endParaRPr lang="es-SV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D1A56A3-8996-4705-9F2E-49CCB9CD4A77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7154A03-97ED-4F40-A8C4-39A0F7CABC8D}" type="slidenum">
              <a:rPr lang="es-SV" smtClean="0"/>
              <a:t>‹Nº›</a:t>
            </a:fld>
            <a:endParaRPr lang="es-SV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842248" cy="4339952"/>
          </a:xfrm>
        </p:spPr>
        <p:txBody>
          <a:bodyPr/>
          <a:lstStyle/>
          <a:p>
            <a:pPr algn="ctr"/>
            <a:r>
              <a:rPr lang="es-SV" sz="7200" b="1" dirty="0" smtClean="0"/>
              <a:t>Relación jurídico </a:t>
            </a:r>
            <a:r>
              <a:rPr lang="es-SV" sz="7200" b="1" dirty="0" smtClean="0"/>
              <a:t>penitenciaria</a:t>
            </a:r>
            <a:br>
              <a:rPr lang="es-SV" sz="7200" b="1" dirty="0" smtClean="0"/>
            </a:br>
            <a:r>
              <a:rPr lang="es-SV" sz="7200" b="1" dirty="0" smtClean="0"/>
              <a:t/>
            </a:r>
            <a:br>
              <a:rPr lang="es-SV" sz="7200" b="1" dirty="0" smtClean="0"/>
            </a:br>
            <a:r>
              <a:rPr lang="es-SV" sz="2800" b="1" dirty="0" smtClean="0"/>
              <a:t>Licdo. Nelson rauda portillo</a:t>
            </a:r>
            <a:endParaRPr lang="es-SV" sz="7200" b="1" dirty="0"/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192688"/>
          </a:xfrm>
        </p:spPr>
        <p:txBody>
          <a:bodyPr/>
          <a:lstStyle/>
          <a:p>
            <a:pPr algn="just"/>
            <a:r>
              <a:rPr lang="es-SV" sz="4000" b="1" dirty="0" smtClean="0"/>
              <a:t>La Función de la administración penitenciaria derivada del mandato constitucional referido a la Pena Privativa de libertad</a:t>
            </a:r>
          </a:p>
          <a:p>
            <a:pPr algn="just"/>
            <a:endParaRPr lang="es-SV" b="1" dirty="0" smtClean="0"/>
          </a:p>
          <a:p>
            <a:pPr algn="just"/>
            <a:endParaRPr lang="es-SV" b="1" dirty="0" smtClean="0"/>
          </a:p>
          <a:p>
            <a:pPr algn="just"/>
            <a:r>
              <a:rPr lang="es-SV" sz="4000" b="1" dirty="0" smtClean="0"/>
              <a:t>Delimitación de la función del Juez de Vigilancia Penitenciaria y de Ejecución de la Pena.</a:t>
            </a:r>
            <a:endParaRPr lang="es-SV" sz="4000" b="1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dirty="0" smtClean="0"/>
              <a:t>RELACIÓN DE SUJECIÓN ESPECIAL</a:t>
            </a:r>
            <a:endParaRPr lang="es-SV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s-SV" dirty="0" smtClean="0"/>
          </a:p>
          <a:p>
            <a:pPr algn="just"/>
            <a:r>
              <a:rPr lang="es-SV" b="1" dirty="0" smtClean="0"/>
              <a:t>Consiste en una idea importada por el Tribunal Constitucional Español, de los planteamientos de 	LABAND Y JELLINEK y desarrollada por OTTO MAYER en el siglo XIX.</a:t>
            </a:r>
          </a:p>
          <a:p>
            <a:pPr algn="just"/>
            <a:r>
              <a:rPr lang="es-SV" b="1" dirty="0" smtClean="0"/>
              <a:t>Esta idea supone una dependencia del individuo frente a la administración pública, que se añade a la relación de dependencia jurídica en que se encuentra frente al Estado</a:t>
            </a:r>
          </a:p>
          <a:p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Logotipo</a:t>
            </a:r>
            <a:endParaRPr lang="es-E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SV" b="1" dirty="0" smtClean="0"/>
              <a:t>ELEMENTOS CARACTERISTICOS DE LA RELACIÓN DE SUJECIÓN ESPECIAL</a:t>
            </a:r>
            <a:endParaRPr lang="es-SV" b="1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lphaLcParenR"/>
            </a:pPr>
            <a:r>
              <a:rPr lang="es-SV" dirty="0" smtClean="0"/>
              <a:t>El hecho de que la parte activa la Administración Pública.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s-SV" dirty="0" smtClean="0"/>
              <a:t>La inserción efectiva y permanente del administrado en la organización administrativa.(La administración penitenciaria ofrece unas prestaciones al resto de los ciudadanos, velando por su seguridad colectiva, y al propio interno una función regeneradora y educativa)</a:t>
            </a:r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Logotipo</a:t>
            </a:r>
            <a:endParaRPr lang="es-ES"/>
          </a:p>
        </p:txBody>
      </p:sp>
    </p:spTree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SV" dirty="0" smtClean="0"/>
              <a:t>CONSECUENCIAS DERIVADAS DE LA RELACIÓN DE Sujeción Especial</a:t>
            </a:r>
            <a:endParaRPr lang="es-SV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s-SV" dirty="0" smtClean="0"/>
              <a:t>Es el fundamento de la potestad disciplinaria de la Administración. (Principio de Legalidad y de Reserva)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SV" dirty="0" smtClean="0"/>
              <a:t>Justifica que sea a través de órganos de la propia administración que se impongan sanciones disciplinarias o penitenciarias.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SV" dirty="0" smtClean="0"/>
              <a:t>Aplicación a supuestos no sancionatorios, procesos de huelga de Hambre.</a:t>
            </a:r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Logotipo</a:t>
            </a:r>
            <a:endParaRPr lang="es-E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65</TotalTime>
  <Words>175</Words>
  <Application>Microsoft Office PowerPoint</Application>
  <PresentationFormat>Presentación en pantalla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Viajes</vt:lpstr>
      <vt:lpstr>Relación jurídico penitenciaria  Licdo. Nelson rauda portillo</vt:lpstr>
      <vt:lpstr>Presentación de PowerPoint</vt:lpstr>
      <vt:lpstr>RELACIÓN DE SUJECIÓN ESPECIAL</vt:lpstr>
      <vt:lpstr>ELEMENTOS CARACTERISTICOS DE LA RELACIÓN DE SUJECIÓN ESPECIAL</vt:lpstr>
      <vt:lpstr>CONSECUENCIAS DERIVADAS DE LA RELACIÓN DE Sujeción Especial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Relación jurídico penitenciaria</dc:title>
  <dc:creator>Usuario</dc:creator>
  <cp:lastModifiedBy>Nelson Rauda</cp:lastModifiedBy>
  <cp:revision>9</cp:revision>
  <dcterms:created xsi:type="dcterms:W3CDTF">2010-10-16T03:11:13Z</dcterms:created>
  <dcterms:modified xsi:type="dcterms:W3CDTF">2015-02-18T04:11:26Z</dcterms:modified>
</cp:coreProperties>
</file>